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  <p:sldId id="276" r:id="rId15"/>
    <p:sldId id="277" r:id="rId16"/>
    <p:sldId id="260" r:id="rId17"/>
    <p:sldId id="26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2870"/>
  </p:normalViewPr>
  <p:slideViewPr>
    <p:cSldViewPr snapToGrid="0" snapToObjects="1">
      <p:cViewPr varScale="1">
        <p:scale>
          <a:sx n="76" d="100"/>
          <a:sy n="76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014D-0CBE-2C45-91A9-D2B57CEA395E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80A9-F541-5245-812D-126E7EBDC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95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9999-27E9-A24A-AD6B-1374220F8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8187B-6B08-1F4C-BEBF-FA3661120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6C812-B570-0942-888D-CABB650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787D3-37C1-ED4C-B82C-E6793EE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0FB1C-3AB3-7144-9932-2145F78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8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D15-844A-C84E-99D5-7769B4D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CFA04-DEFA-F747-8154-CAD13680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F3835-EFB9-9C4F-BD60-55B4E76B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4EF56-653D-A842-97B4-A9297A6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E542E-19A9-E947-8560-EB672A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3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93FCD9-DD07-9340-A16C-3C04D25C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84AD9-CD18-1643-81E8-6D39D3FC5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FC37D-AC2A-4542-B9D9-1136AE6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4107F-0BF6-D640-B934-7451F524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61434-B804-DB4F-A8EE-2E230E2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2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C20C3-06DE-0F49-B234-2DD54BC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7EB1-5D63-E547-929D-1186DDD4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31E1F4-AA68-954F-9CF3-09F9248F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F98D8-6FC7-2740-ACF1-49112C6B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310B7-E54C-344F-844B-CE662183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C74B6-DBAE-534A-9106-90091D23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56508-932B-284A-8E9C-EF105969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7CC99-7506-F740-B486-42E40B3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F7A2E-4A1F-3045-8630-13A6D08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F6707-E81D-464D-BA80-F8D1A4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51E1E-F59B-764C-A254-843DD4E1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378A-0510-FB40-9586-7470C51F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074FDD-F2DE-BE4B-B861-D0839FE5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ECADD5-E7FB-C143-B59B-3F4A012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65F74-BC08-6D43-AB68-FC5DD44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F460-F686-5D4C-9D77-9F2ECB7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6CDD9-2F14-484E-BB0A-5F82FAD4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3063-0466-274D-9E3B-519E8BCE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9E8DD6-7D52-9344-96C5-51601ADF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EA37F-2925-EB44-AD50-38A98C736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A3887-80AD-334C-B6CB-161E4C2F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8D54BE-ED9A-BB44-9B58-6D0935FF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3A1E6C-23AF-4342-8EC1-FEBFBC4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DCC13-34C3-B84C-8B88-2CD56F89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1E974-5FF2-F64F-9BC5-EFB87DBC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8A437-06EC-B443-996B-FC35B8FF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390505-2E59-3941-8B29-DC54157E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AC8539-B657-8140-87CB-302C9B8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EB55F-03E0-4F4D-8206-00F0FBFB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3E0A6-CD53-0845-84C6-4A6931E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F75-3B29-9648-9FD5-C6D5ED7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17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E235-29F5-684C-B980-D67D83F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07C70-FDAD-DE48-B23E-F90572B3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D5E73-134D-EE41-AB39-4ABDE9A3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416A44-0937-C041-8D7F-88C4ACC5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49DF0-8AE1-A14D-89C5-467331DD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A1699-53F7-FA48-AE60-D926D38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6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2BFA-3D9B-F948-860F-93280C7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5D9DB-44EC-AA41-931B-3B3E46D6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D11EDB-7D82-4C4C-BF59-260F27F7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964F19-3759-214F-B057-138A88CF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E127C5-73FA-524D-90FD-92F82979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AF8D5C-D59C-2E4A-83C7-9DBA05D3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6DD3-9747-AC4E-AA30-AA7CF59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1425D-E15C-E74B-9B93-3305B88F4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B22DF-0CEA-7849-8594-898C923B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0461-E8AA-A74A-AAF5-63AA53B00DE5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90DCA-3147-444B-BFD1-F2E72600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FC1D9-5CD7-EC47-BF56-CB738AE7A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0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B67B5-88BA-254A-9AF1-D81A1B44E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лабораторной работы №15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92B9AB-6B92-3A40-A961-BC4E713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0B6C6-6F28-A6B3-5444-D3B298CF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маршрутизатора </a:t>
            </a:r>
            <a:r>
              <a:rPr lang="en-US" dirty="0" err="1"/>
              <a:t>msk</a:t>
            </a:r>
            <a:r>
              <a:rPr lang="ru-RU" dirty="0"/>
              <a:t>-</a:t>
            </a:r>
            <a:r>
              <a:rPr lang="en-US" dirty="0"/>
              <a:t>q</a:t>
            </a:r>
            <a:r>
              <a:rPr lang="ru-RU" dirty="0"/>
              <a:t>42-</a:t>
            </a:r>
            <a:r>
              <a:rPr lang="en-US" dirty="0" err="1"/>
              <a:t>gw</a:t>
            </a:r>
            <a:r>
              <a:rPr lang="ru-RU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78A9F-590B-4F64-83B8-6A0DC1AB8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" b="10692"/>
          <a:stretch/>
        </p:blipFill>
        <p:spPr>
          <a:xfrm>
            <a:off x="3125787" y="1879599"/>
            <a:ext cx="5940425" cy="4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1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03858-8CFF-C1DD-CA21-F7D28E99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коммутатора </a:t>
            </a:r>
            <a:r>
              <a:rPr lang="en-US" dirty="0"/>
              <a:t>sch</a:t>
            </a:r>
            <a:r>
              <a:rPr lang="ru-RU" dirty="0"/>
              <a:t>-</a:t>
            </a:r>
            <a:r>
              <a:rPr lang="en-US" dirty="0" err="1"/>
              <a:t>sochi</a:t>
            </a:r>
            <a:r>
              <a:rPr lang="ru-RU" dirty="0"/>
              <a:t>-</a:t>
            </a:r>
            <a:r>
              <a:rPr lang="en-US" dirty="0" err="1"/>
              <a:t>sw</a:t>
            </a:r>
            <a:r>
              <a:rPr lang="ru-RU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1D7528-6F72-703D-0531-A6E9D254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" b="14382"/>
          <a:stretch/>
        </p:blipFill>
        <p:spPr>
          <a:xfrm>
            <a:off x="3125787" y="1828800"/>
            <a:ext cx="5940425" cy="4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2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BAEBB-2C88-1813-5899-4878EC5E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маршрутизатора </a:t>
            </a:r>
            <a:r>
              <a:rPr lang="en-US" dirty="0"/>
              <a:t>sch</a:t>
            </a:r>
            <a:r>
              <a:rPr lang="ru-RU" dirty="0"/>
              <a:t>-</a:t>
            </a:r>
            <a:r>
              <a:rPr lang="en-US" dirty="0" err="1"/>
              <a:t>sochi</a:t>
            </a:r>
            <a:r>
              <a:rPr lang="ru-RU" dirty="0"/>
              <a:t>-</a:t>
            </a:r>
            <a:r>
              <a:rPr lang="en-US" dirty="0" err="1"/>
              <a:t>gw</a:t>
            </a:r>
            <a:r>
              <a:rPr lang="ru-RU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C87750-CCE4-FAAD-E1FA-99D2AF529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3125787" y="1664970"/>
            <a:ext cx="5940425" cy="5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1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390B8-B3F4-D370-AB18-B81015C5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503"/>
            <a:ext cx="10515600" cy="1325563"/>
          </a:xfrm>
        </p:spPr>
        <p:txBody>
          <a:bodyPr/>
          <a:lstStyle/>
          <a:p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Проверка пути и запуск </a:t>
            </a:r>
            <a:r>
              <a:rPr lang="ru-RU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пинга</a:t>
            </a:r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на компьютере </a:t>
            </a:r>
            <a:r>
              <a:rPr lang="ru-RU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админестратора</a:t>
            </a:r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1026" name="Рисунок 23">
            <a:extLst>
              <a:ext uri="{FF2B5EF4-FFF2-40B4-BE49-F238E27FC236}">
                <a16:creationId xmlns:a16="http://schemas.microsoft.com/office/drawing/2014/main" id="{C9A3139F-72A8-A187-5891-74343C2C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7" y="1438541"/>
            <a:ext cx="5232400" cy="5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2">
            <a:extLst>
              <a:ext uri="{FF2B5EF4-FFF2-40B4-BE49-F238E27FC236}">
                <a16:creationId xmlns:a16="http://schemas.microsoft.com/office/drawing/2014/main" id="{1B6FECD0-CD8A-29AD-7FE5-528C9D80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438541"/>
            <a:ext cx="5105398" cy="512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CCA21-2CD9-0CC8-20A4-847563819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12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0C274-F266-762B-42F3-928D8DB7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Проверка маршрута после отключения </a:t>
            </a:r>
            <a:r>
              <a:rPr lang="ru-RU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vlan</a:t>
            </a:r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6 с компьютера администратора (идёт через квартал 42).</a:t>
            </a:r>
            <a:endParaRPr lang="ru-RU" dirty="0"/>
          </a:p>
        </p:txBody>
      </p:sp>
      <p:pic>
        <p:nvPicPr>
          <p:cNvPr id="2050" name="Рисунок 24">
            <a:extLst>
              <a:ext uri="{FF2B5EF4-FFF2-40B4-BE49-F238E27FC236}">
                <a16:creationId xmlns:a16="http://schemas.microsoft.com/office/drawing/2014/main" id="{667CA663-1839-1AB0-1FA4-CE2B83AB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2023538"/>
            <a:ext cx="4767521" cy="47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25">
            <a:extLst>
              <a:ext uri="{FF2B5EF4-FFF2-40B4-BE49-F238E27FC236}">
                <a16:creationId xmlns:a16="http://schemas.microsoft.com/office/drawing/2014/main" id="{EAA1D04C-1E25-650C-B253-42D2BBBB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85" y="1484848"/>
            <a:ext cx="5114219" cy="51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70832-B35E-27B5-73B8-DE05FA453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96E826-4E30-45C2-858E-34CA9D03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39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Рисунок 20. Измененный маршрут пакета через 42-й квартал в режиме симуляции.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19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1428C-6CD0-E7B1-21EA-8DFB81E0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1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Проверка маршрута после включения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vlan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6 (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маршрут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восстановлен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и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работает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как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было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Arial" panose="020B0604020202020204" pitchFamily="34" charset="0"/>
                <a:ea typeface="Times New Roman" panose="02020603050405020304" pitchFamily="18" charset="0"/>
              </a:rPr>
              <a:t>прежде</a:t>
            </a:r>
            <a:r>
              <a:rPr lang="en-US" altLang="ru-RU" dirty="0">
                <a:latin typeface="Arial" panose="020B0604020202020204" pitchFamily="34" charset="0"/>
                <a:ea typeface="Times New Roman" panose="02020603050405020304" pitchFamily="18" charset="0"/>
              </a:rPr>
              <a:t>). </a:t>
            </a:r>
            <a:br>
              <a:rPr lang="en-US" altLang="ru-RU" sz="4000" dirty="0">
                <a:latin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3075" name="Рисунок 26">
            <a:extLst>
              <a:ext uri="{FF2B5EF4-FFF2-40B4-BE49-F238E27FC236}">
                <a16:creationId xmlns:a16="http://schemas.microsoft.com/office/drawing/2014/main" id="{91B20C36-9F21-E6E9-FF3D-99D3E20D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8026"/>
            <a:ext cx="4343400" cy="452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27">
            <a:extLst>
              <a:ext uri="{FF2B5EF4-FFF2-40B4-BE49-F238E27FC236}">
                <a16:creationId xmlns:a16="http://schemas.microsoft.com/office/drawing/2014/main" id="{25B3FB6D-2A55-5AE8-E67B-BAFCA37A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33" y="1842677"/>
            <a:ext cx="4473200" cy="466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28">
            <a:extLst>
              <a:ext uri="{FF2B5EF4-FFF2-40B4-BE49-F238E27FC236}">
                <a16:creationId xmlns:a16="http://schemas.microsoft.com/office/drawing/2014/main" id="{D7147B2F-DDCA-C6B3-6C58-9750F616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33" y="1842676"/>
            <a:ext cx="4473202" cy="46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2C2C4BA-A659-B720-72A7-7AF913C11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E178B83-BFA2-EE61-4D85-CE4022CF9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5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Рисунок 23. Запуск симуляции.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90A1-8B8C-CA45-92B0-A67A0C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выполнения работы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93CC0F7-8A58-06D5-C0C8-65ED7577A9F0}"/>
              </a:ext>
            </a:extLst>
          </p:cNvPr>
          <p:cNvSpPr txBox="1">
            <a:spLocks/>
          </p:cNvSpPr>
          <p:nvPr/>
        </p:nvSpPr>
        <p:spPr>
          <a:xfrm>
            <a:off x="838200" y="1371600"/>
            <a:ext cx="10515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1. Настроить динамическую маршрутизацию по протоколу </a:t>
            </a:r>
            <a:r>
              <a:rPr lang="de-DE" dirty="0"/>
              <a:t>OSPF </a:t>
            </a:r>
            <a:r>
              <a:rPr lang="ru-RU" dirty="0"/>
              <a:t>на маршрутизаторах </a:t>
            </a:r>
            <a:r>
              <a:rPr lang="de-DE" dirty="0"/>
              <a:t>msk-donskaya-gw-1, msk-q42-gw-1, msk-hostel-gw-1,</a:t>
            </a:r>
            <a:r>
              <a:rPr lang="ru-RU" dirty="0"/>
              <a:t> </a:t>
            </a:r>
            <a:r>
              <a:rPr lang="de-DE" dirty="0"/>
              <a:t>sch-sochi-gw-1 (</a:t>
            </a:r>
            <a:r>
              <a:rPr lang="ru-RU" dirty="0"/>
              <a:t>см. раздел 15.4.1).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2. Настроить связь сети квартала 42 в Москве с сетью филиала в г. Сочи напрямую (см. раздел 15.4.2).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3. В режиме симуляции отследить движение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4. </a:t>
            </a:r>
            <a:r>
              <a:rPr lang="ru-RU" dirty="0"/>
              <a:t>На коммутаторе провайдера отключить временно </a:t>
            </a:r>
            <a:r>
              <a:rPr lang="de-DE" dirty="0" err="1"/>
              <a:t>vlan</a:t>
            </a:r>
            <a:r>
              <a:rPr lang="de-DE" dirty="0"/>
              <a:t> 6 </a:t>
            </a:r>
            <a:r>
              <a:rPr lang="ru-RU" dirty="0"/>
              <a:t>и в режиме симуляции убедиться в изменении маршрута прохождения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5. </a:t>
            </a:r>
            <a:r>
              <a:rPr lang="ru-RU" dirty="0"/>
              <a:t>На коммутаторе провайдера восстановить </a:t>
            </a:r>
            <a:r>
              <a:rPr lang="de-DE" dirty="0" err="1"/>
              <a:t>vlan</a:t>
            </a:r>
            <a:r>
              <a:rPr lang="de-DE" dirty="0"/>
              <a:t> 6 </a:t>
            </a:r>
            <a:r>
              <a:rPr lang="ru-RU" dirty="0"/>
              <a:t>и в режиме симуляции убедиться в изменении маршрута прохождения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6. </a:t>
            </a:r>
            <a:r>
              <a:rPr lang="ru-RU" dirty="0"/>
              <a:t>При выполнении работы необходимо учитывать соглашение об именовании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71395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AFC2F-CD86-B049-908A-DDDF22A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2F04-E436-DB4E-B8FD-09DF2531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 настроила динамическую маршрутизацию между территориями организации.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FAC8-6EA7-2042-A6ED-8F23B45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A59CA-612F-4C46-832B-6F17F042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Настроить динамическую маршрутизацию между территориями организации.</a:t>
            </a:r>
          </a:p>
        </p:txBody>
      </p:sp>
    </p:spTree>
    <p:extLst>
      <p:ext uri="{BB962C8B-B14F-4D97-AF65-F5344CB8AC3E}">
        <p14:creationId xmlns:p14="http://schemas.microsoft.com/office/powerpoint/2010/main" val="17869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BDAF-FF0F-7F40-9FE8-CEA13F0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78BFE-0FEB-7E46-892A-C21334CE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1. Настроить динамическую маршрутизацию по протоколу </a:t>
            </a:r>
            <a:r>
              <a:rPr lang="de-DE" dirty="0"/>
              <a:t>OSPF </a:t>
            </a:r>
            <a:r>
              <a:rPr lang="ru-RU" dirty="0"/>
              <a:t>на маршрутизаторах </a:t>
            </a:r>
            <a:r>
              <a:rPr lang="de-DE" dirty="0"/>
              <a:t>msk-donskaya-gw-1, msk-q42-gw-1, msk-hostel-gw-1,</a:t>
            </a:r>
            <a:r>
              <a:rPr lang="ru-RU" dirty="0"/>
              <a:t> </a:t>
            </a:r>
            <a:r>
              <a:rPr lang="de-DE" dirty="0"/>
              <a:t>sch-sochi-gw-1 (</a:t>
            </a:r>
            <a:r>
              <a:rPr lang="ru-RU" dirty="0"/>
              <a:t>см. раздел 15.4.1).</a:t>
            </a:r>
          </a:p>
          <a:p>
            <a:pPr marL="0" indent="0">
              <a:buNone/>
            </a:pPr>
            <a:r>
              <a:rPr lang="ru-RU" dirty="0"/>
              <a:t>2. Настроить связь сети квартала 42 в Москве с сетью филиала в г. Сочи напрямую (см. раздел 15.4.2).</a:t>
            </a:r>
          </a:p>
          <a:p>
            <a:pPr marL="0" indent="0">
              <a:buNone/>
            </a:pPr>
            <a:r>
              <a:rPr lang="ru-RU" dirty="0"/>
              <a:t>3. В режиме симуляции отследить движение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None/>
            </a:pPr>
            <a:r>
              <a:rPr lang="de-DE" dirty="0"/>
              <a:t>4. </a:t>
            </a:r>
            <a:r>
              <a:rPr lang="ru-RU" dirty="0"/>
              <a:t>На коммутаторе провайдера отключить временно </a:t>
            </a:r>
            <a:r>
              <a:rPr lang="de-DE" dirty="0" err="1"/>
              <a:t>vlan</a:t>
            </a:r>
            <a:r>
              <a:rPr lang="de-DE" dirty="0"/>
              <a:t> 6 </a:t>
            </a:r>
            <a:r>
              <a:rPr lang="ru-RU" dirty="0"/>
              <a:t>и в режиме симуляции убедиться в изменении маршрута прохождения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None/>
            </a:pPr>
            <a:r>
              <a:rPr lang="de-DE" dirty="0"/>
              <a:t>5. </a:t>
            </a:r>
            <a:r>
              <a:rPr lang="ru-RU" dirty="0"/>
              <a:t>На коммутаторе провайдера восстановить </a:t>
            </a:r>
            <a:r>
              <a:rPr lang="de-DE" dirty="0" err="1"/>
              <a:t>vlan</a:t>
            </a:r>
            <a:r>
              <a:rPr lang="de-DE" dirty="0"/>
              <a:t> 6 </a:t>
            </a:r>
            <a:r>
              <a:rPr lang="ru-RU" dirty="0"/>
              <a:t>и в режиме симуляции убедиться в изменении маршрута прохождения пакета </a:t>
            </a:r>
            <a:r>
              <a:rPr lang="de-DE" dirty="0"/>
              <a:t>ICMP </a:t>
            </a:r>
            <a:r>
              <a:rPr lang="ru-RU" dirty="0"/>
              <a:t>с ноутбука администратора сети на Донской в Москве (</a:t>
            </a:r>
            <a:r>
              <a:rPr lang="de-DE" dirty="0"/>
              <a:t>Laptop-PT </a:t>
            </a:r>
            <a:r>
              <a:rPr lang="de-DE" dirty="0" err="1"/>
              <a:t>admin</a:t>
            </a:r>
            <a:r>
              <a:rPr lang="de-DE" dirty="0"/>
              <a:t>) </a:t>
            </a:r>
            <a:r>
              <a:rPr lang="ru-RU" dirty="0"/>
              <a:t>до компьютера пользователя в филиале в г. Сочи </a:t>
            </a:r>
            <a:r>
              <a:rPr lang="de-DE" dirty="0"/>
              <a:t>pc-sochi-1.</a:t>
            </a:r>
          </a:p>
          <a:p>
            <a:pPr marL="0" indent="0">
              <a:buNone/>
            </a:pPr>
            <a:r>
              <a:rPr lang="de-DE" dirty="0"/>
              <a:t>6. </a:t>
            </a:r>
            <a:r>
              <a:rPr lang="ru-RU" dirty="0"/>
              <a:t>При выполнении работы необходимо учитывать соглашение об именовании</a:t>
            </a:r>
          </a:p>
          <a:p>
            <a:pPr marL="0" indent="0">
              <a:buNone/>
            </a:pPr>
            <a:r>
              <a:rPr lang="ru-RU" dirty="0"/>
              <a:t>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3666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F7D07-0263-EA4E-8F06-C9893630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289"/>
            <a:ext cx="10515600" cy="1325563"/>
          </a:xfrm>
        </p:spPr>
        <p:txBody>
          <a:bodyPr/>
          <a:lstStyle/>
          <a:p>
            <a:r>
              <a:rPr lang="ru-RU" dirty="0"/>
              <a:t>Схема</a:t>
            </a:r>
            <a:r>
              <a:rPr lang="en-US" dirty="0"/>
              <a:t> </a:t>
            </a:r>
            <a:r>
              <a:rPr lang="ru-RU" dirty="0"/>
              <a:t>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3B5A40-27CD-ED32-9816-60A4BEC9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89" y="-184421"/>
            <a:ext cx="5749637" cy="7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46216-FEDA-2E4F-0986-751DB92E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Настройка маршрутизатора msk-donskaya-gw-1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97E221-C7A8-4E1F-2729-D9121943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3"/>
          <a:stretch/>
        </p:blipFill>
        <p:spPr>
          <a:xfrm>
            <a:off x="3283397" y="1690688"/>
            <a:ext cx="5940425" cy="49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6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7D508-414B-345C-599D-4F50E250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маршрутизатора </a:t>
            </a:r>
            <a:r>
              <a:rPr lang="en-US" dirty="0" err="1"/>
              <a:t>msk</a:t>
            </a:r>
            <a:r>
              <a:rPr lang="ru-RU" dirty="0"/>
              <a:t>-</a:t>
            </a:r>
            <a:r>
              <a:rPr lang="en-US" dirty="0"/>
              <a:t>q</a:t>
            </a:r>
            <a:r>
              <a:rPr lang="ru-RU" dirty="0"/>
              <a:t>42-</a:t>
            </a:r>
            <a:r>
              <a:rPr lang="en-US" dirty="0" err="1"/>
              <a:t>gw</a:t>
            </a:r>
            <a:r>
              <a:rPr lang="ru-RU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3A3E2-3707-33DE-296F-00548D8A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 b="12396"/>
          <a:stretch/>
        </p:blipFill>
        <p:spPr>
          <a:xfrm>
            <a:off x="3125787" y="1947333"/>
            <a:ext cx="5940425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432E-C59C-9EB4-7F43-7279C821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Настройка маршрутизирующего коммутатора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2DD7D9-A0C9-2B7D-8FB7-36E648920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b="12395"/>
          <a:stretch/>
        </p:blipFill>
        <p:spPr>
          <a:xfrm>
            <a:off x="3007253" y="1964265"/>
            <a:ext cx="5940425" cy="48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24F8E-0CBD-7B5F-611A-F9611AED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маршрутизатора </a:t>
            </a:r>
            <a:r>
              <a:rPr lang="en-US" dirty="0"/>
              <a:t>sch</a:t>
            </a:r>
            <a:r>
              <a:rPr lang="ru-RU" dirty="0"/>
              <a:t>-</a:t>
            </a:r>
            <a:r>
              <a:rPr lang="en-US" dirty="0" err="1"/>
              <a:t>sochi</a:t>
            </a:r>
            <a:r>
              <a:rPr lang="ru-RU" dirty="0"/>
              <a:t>-</a:t>
            </a:r>
            <a:r>
              <a:rPr lang="en-US" dirty="0" err="1"/>
              <a:t>gw</a:t>
            </a:r>
            <a:r>
              <a:rPr lang="ru-RU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A16364-E0A9-AECC-E9A3-81A31E634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b="15801"/>
          <a:stretch/>
        </p:blipFill>
        <p:spPr>
          <a:xfrm>
            <a:off x="3125787" y="1913466"/>
            <a:ext cx="5940425" cy="49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9FF60-E36B-98ED-BC01-B16F4E05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линка 42-й квартал–Сочи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05EA9-E133-9D87-E0A0-EABAD153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b="15517"/>
          <a:stretch/>
        </p:blipFill>
        <p:spPr>
          <a:xfrm>
            <a:off x="3125787" y="1690688"/>
            <a:ext cx="5940425" cy="48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48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502</Words>
  <Application>Microsoft Macintosh PowerPoint</Application>
  <PresentationFormat>Широкоэкранный</PresentationFormat>
  <Paragraphs>35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Защита лабораторной работы №15</vt:lpstr>
      <vt:lpstr>Цель лабораторной работы</vt:lpstr>
      <vt:lpstr>Задание лабораторной работы</vt:lpstr>
      <vt:lpstr>Схема сети</vt:lpstr>
      <vt:lpstr>Настройка маршрутизатора msk-donskaya-gw-1</vt:lpstr>
      <vt:lpstr>Настройка маршрутизатора msk-q42-gw-1 </vt:lpstr>
      <vt:lpstr>Настройка маршрутизирующего коммутатора</vt:lpstr>
      <vt:lpstr>Настройка маршрутизатора sch-sochi-gw-1 </vt:lpstr>
      <vt:lpstr>Настройка линка 42-й квартал–Сочи </vt:lpstr>
      <vt:lpstr>Настройка маршрутизатора msk-q42-gw-1 </vt:lpstr>
      <vt:lpstr>Настройка коммутатора sch-sochi-sw-1 </vt:lpstr>
      <vt:lpstr>Настройка маршрутизатора sch-sochi-gw-1 </vt:lpstr>
      <vt:lpstr>Проверка пути и запуск пинга на компьютере админестратора.</vt:lpstr>
      <vt:lpstr>Проверка маршрута после отключения vlan 6 с компьютера администратора (идёт через квартал 42).</vt:lpstr>
      <vt:lpstr>Проверка маршрута после включения vlan 6 (маршрут восстановлен и работает, как было прежде).  </vt:lpstr>
      <vt:lpstr>Итоги выполнения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Екатерина-Виктория Петрова</dc:creator>
  <cp:lastModifiedBy>Екатерина-Виктория Петрова</cp:lastModifiedBy>
  <cp:revision>24</cp:revision>
  <dcterms:created xsi:type="dcterms:W3CDTF">2021-10-31T04:47:31Z</dcterms:created>
  <dcterms:modified xsi:type="dcterms:W3CDTF">2022-05-28T19:57:04Z</dcterms:modified>
</cp:coreProperties>
</file>